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9" r:id="rId5"/>
    <p:sldId id="265" r:id="rId6"/>
    <p:sldId id="266" r:id="rId7"/>
    <p:sldId id="267" r:id="rId8"/>
    <p:sldId id="268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69BA04-D7F8-4E45-B5BC-FE0406C9EF83}" type="doc">
      <dgm:prSet loTypeId="urn:microsoft.com/office/officeart/2005/8/layout/hierarchy4" loCatId="hierarchy" qsTypeId="urn:microsoft.com/office/officeart/2005/8/quickstyle/3d4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97930915-0D07-4D34-9841-34D7EB16499C}">
      <dgm:prSet phldrT="[Texto]" custT="1"/>
      <dgm:spPr/>
      <dgm:t>
        <a:bodyPr/>
        <a:lstStyle/>
        <a:p>
          <a:r>
            <a:rPr lang="es-MX" sz="2000" dirty="0" smtClean="0"/>
            <a:t>Reformas políticas, leyes, normas, plataformas políticas, principios </a:t>
          </a:r>
          <a:endParaRPr lang="en-US" sz="2000" dirty="0"/>
        </a:p>
      </dgm:t>
    </dgm:pt>
    <dgm:pt modelId="{80D6D7A8-1444-4505-945E-E75973295FE4}" type="parTrans" cxnId="{DD4834E4-CF26-4AB5-A8E1-6A80BFC4F4A8}">
      <dgm:prSet/>
      <dgm:spPr/>
      <dgm:t>
        <a:bodyPr/>
        <a:lstStyle/>
        <a:p>
          <a:endParaRPr lang="en-US" sz="2000"/>
        </a:p>
      </dgm:t>
    </dgm:pt>
    <dgm:pt modelId="{D3B5BABA-1A9F-46D2-A0F2-671479CB4196}" type="sibTrans" cxnId="{DD4834E4-CF26-4AB5-A8E1-6A80BFC4F4A8}">
      <dgm:prSet/>
      <dgm:spPr/>
      <dgm:t>
        <a:bodyPr/>
        <a:lstStyle/>
        <a:p>
          <a:endParaRPr lang="en-US" sz="2000"/>
        </a:p>
      </dgm:t>
    </dgm:pt>
    <dgm:pt modelId="{1DD156DB-9066-465F-A92A-A9CCBAC86E30}">
      <dgm:prSet phldrT="[Texto]" custT="1"/>
      <dgm:spPr/>
      <dgm:t>
        <a:bodyPr/>
        <a:lstStyle/>
        <a:p>
          <a:r>
            <a:rPr lang="es-MX" sz="2000" dirty="0" smtClean="0"/>
            <a:t>Administración Pública: Directivos, operativos, misión, procesos, estrategias</a:t>
          </a:r>
          <a:endParaRPr lang="en-US" sz="2000" dirty="0"/>
        </a:p>
      </dgm:t>
    </dgm:pt>
    <dgm:pt modelId="{586344FD-E55E-4170-A518-DEA67836817E}" type="parTrans" cxnId="{F71A47D2-646F-43AF-B54E-B8D103297E7B}">
      <dgm:prSet/>
      <dgm:spPr/>
      <dgm:t>
        <a:bodyPr/>
        <a:lstStyle/>
        <a:p>
          <a:endParaRPr lang="en-US" sz="2000"/>
        </a:p>
      </dgm:t>
    </dgm:pt>
    <dgm:pt modelId="{B8DE6290-1A7B-4805-B0CA-6371F249E4CD}" type="sibTrans" cxnId="{F71A47D2-646F-43AF-B54E-B8D103297E7B}">
      <dgm:prSet/>
      <dgm:spPr/>
      <dgm:t>
        <a:bodyPr/>
        <a:lstStyle/>
        <a:p>
          <a:endParaRPr lang="en-US" sz="2000"/>
        </a:p>
      </dgm:t>
    </dgm:pt>
    <dgm:pt modelId="{8BF4632A-A978-437C-8C5C-3EF264A344D7}">
      <dgm:prSet phldrT="[Texto]" custT="1"/>
      <dgm:spPr/>
      <dgm:t>
        <a:bodyPr/>
        <a:lstStyle/>
        <a:p>
          <a:r>
            <a:rPr lang="es-MX" sz="2000" dirty="0" smtClean="0">
              <a:effectLst/>
            </a:rPr>
            <a:t>Políticas Públicas</a:t>
          </a:r>
          <a:endParaRPr lang="en-US" sz="2000" dirty="0">
            <a:effectLst/>
          </a:endParaRPr>
        </a:p>
      </dgm:t>
    </dgm:pt>
    <dgm:pt modelId="{31DF6E9C-1035-4853-80C0-E0EF9785E48C}" type="parTrans" cxnId="{EDBFD885-60E0-40A8-B9E2-533A5DC7E934}">
      <dgm:prSet/>
      <dgm:spPr/>
      <dgm:t>
        <a:bodyPr/>
        <a:lstStyle/>
        <a:p>
          <a:endParaRPr lang="en-US" sz="2000"/>
        </a:p>
      </dgm:t>
    </dgm:pt>
    <dgm:pt modelId="{A33FA5EB-A754-4E0F-837E-C71C549D17DB}" type="sibTrans" cxnId="{EDBFD885-60E0-40A8-B9E2-533A5DC7E934}">
      <dgm:prSet/>
      <dgm:spPr/>
      <dgm:t>
        <a:bodyPr/>
        <a:lstStyle/>
        <a:p>
          <a:endParaRPr lang="en-US" sz="2000"/>
        </a:p>
      </dgm:t>
    </dgm:pt>
    <dgm:pt modelId="{918F7A9A-ABCA-4129-B196-D83854886B76}">
      <dgm:prSet phldrT="[Texto]" custT="1"/>
      <dgm:spPr/>
      <dgm:t>
        <a:bodyPr/>
        <a:lstStyle/>
        <a:p>
          <a:r>
            <a:rPr lang="es-MX" sz="2000" dirty="0" smtClean="0"/>
            <a:t>Acción colectiva</a:t>
          </a:r>
          <a:endParaRPr lang="en-US" sz="2000" dirty="0"/>
        </a:p>
      </dgm:t>
    </dgm:pt>
    <dgm:pt modelId="{3EF74760-E87C-4962-B2AA-8608047473DB}" type="parTrans" cxnId="{0A0F49DF-3B5B-4DC0-BC33-8D5EF7A6DCC1}">
      <dgm:prSet/>
      <dgm:spPr/>
      <dgm:t>
        <a:bodyPr/>
        <a:lstStyle/>
        <a:p>
          <a:endParaRPr lang="en-US" sz="2000"/>
        </a:p>
      </dgm:t>
    </dgm:pt>
    <dgm:pt modelId="{7A023B17-D17C-41FA-8E4A-D9CFF67072CD}" type="sibTrans" cxnId="{0A0F49DF-3B5B-4DC0-BC33-8D5EF7A6DCC1}">
      <dgm:prSet/>
      <dgm:spPr/>
      <dgm:t>
        <a:bodyPr/>
        <a:lstStyle/>
        <a:p>
          <a:endParaRPr lang="en-US" sz="2000"/>
        </a:p>
      </dgm:t>
    </dgm:pt>
    <dgm:pt modelId="{012F638C-FE16-4205-B251-E1B968FE34E3}">
      <dgm:prSet phldrT="[Texto]" custT="1"/>
      <dgm:spPr/>
      <dgm:t>
        <a:bodyPr/>
        <a:lstStyle/>
        <a:p>
          <a:r>
            <a:rPr lang="es-MX" sz="2000" b="1" dirty="0" smtClean="0"/>
            <a:t>Meso</a:t>
          </a:r>
          <a:endParaRPr lang="en-US" sz="2000" b="1" dirty="0"/>
        </a:p>
      </dgm:t>
    </dgm:pt>
    <dgm:pt modelId="{27DBB81B-8D69-40FF-9572-E35F9FE43307}" type="parTrans" cxnId="{64EE05D7-922E-4466-A5C8-A948A4144B0B}">
      <dgm:prSet/>
      <dgm:spPr/>
      <dgm:t>
        <a:bodyPr/>
        <a:lstStyle/>
        <a:p>
          <a:endParaRPr lang="en-US" sz="2000"/>
        </a:p>
      </dgm:t>
    </dgm:pt>
    <dgm:pt modelId="{F9646F44-8B08-49F8-B446-ADB2391F2E21}" type="sibTrans" cxnId="{64EE05D7-922E-4466-A5C8-A948A4144B0B}">
      <dgm:prSet/>
      <dgm:spPr/>
      <dgm:t>
        <a:bodyPr/>
        <a:lstStyle/>
        <a:p>
          <a:endParaRPr lang="en-US" sz="2000"/>
        </a:p>
      </dgm:t>
    </dgm:pt>
    <dgm:pt modelId="{42B28F63-DD80-49CF-841F-9CEFB40C6D45}">
      <dgm:prSet phldrT="[Texto]" custT="1"/>
      <dgm:spPr/>
      <dgm:t>
        <a:bodyPr/>
        <a:lstStyle/>
        <a:p>
          <a:r>
            <a:rPr lang="es-MX" sz="2000" b="1" dirty="0" smtClean="0"/>
            <a:t>Micro</a:t>
          </a:r>
          <a:endParaRPr lang="en-US" sz="2000" b="1" dirty="0"/>
        </a:p>
      </dgm:t>
    </dgm:pt>
    <dgm:pt modelId="{0DEA1377-0F33-4967-AFDB-D8FCE152CFD0}" type="parTrans" cxnId="{D086FE0E-3785-4974-8012-600E1AFD40AD}">
      <dgm:prSet/>
      <dgm:spPr/>
      <dgm:t>
        <a:bodyPr/>
        <a:lstStyle/>
        <a:p>
          <a:endParaRPr lang="en-US" sz="2000"/>
        </a:p>
      </dgm:t>
    </dgm:pt>
    <dgm:pt modelId="{67B09311-8B98-4084-9EC8-EBC87FE9CC3D}" type="sibTrans" cxnId="{D086FE0E-3785-4974-8012-600E1AFD40AD}">
      <dgm:prSet/>
      <dgm:spPr/>
      <dgm:t>
        <a:bodyPr/>
        <a:lstStyle/>
        <a:p>
          <a:endParaRPr lang="en-US" sz="2000"/>
        </a:p>
      </dgm:t>
    </dgm:pt>
    <dgm:pt modelId="{15976EA2-5EC7-4049-B175-F62E90FABAFD}">
      <dgm:prSet phldrT="[Texto]" custT="1"/>
      <dgm:spPr/>
      <dgm:t>
        <a:bodyPr/>
        <a:lstStyle/>
        <a:p>
          <a:endParaRPr lang="en-US" sz="2000" b="1" dirty="0"/>
        </a:p>
      </dgm:t>
    </dgm:pt>
    <dgm:pt modelId="{0DEAA511-96A0-4F56-81C3-ECCF904411B3}" type="sibTrans" cxnId="{C960EC9F-0529-49D5-BB4A-375E093BDDD6}">
      <dgm:prSet/>
      <dgm:spPr/>
      <dgm:t>
        <a:bodyPr/>
        <a:lstStyle/>
        <a:p>
          <a:endParaRPr lang="en-US"/>
        </a:p>
      </dgm:t>
    </dgm:pt>
    <dgm:pt modelId="{04A792AE-030E-488E-BEA2-896AC69F3081}" type="parTrans" cxnId="{C960EC9F-0529-49D5-BB4A-375E093BDDD6}">
      <dgm:prSet/>
      <dgm:spPr/>
      <dgm:t>
        <a:bodyPr/>
        <a:lstStyle/>
        <a:p>
          <a:endParaRPr lang="en-US"/>
        </a:p>
      </dgm:t>
    </dgm:pt>
    <dgm:pt modelId="{9F511C04-86F2-44A0-A9BD-F6727799357E}" type="pres">
      <dgm:prSet presAssocID="{BA69BA04-D7F8-4E45-B5BC-FE0406C9EF8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09B9BE0-9A52-47C6-A266-2F135CAEF185}" type="pres">
      <dgm:prSet presAssocID="{97930915-0D07-4D34-9841-34D7EB16499C}" presName="vertOne" presStyleCnt="0"/>
      <dgm:spPr/>
    </dgm:pt>
    <dgm:pt modelId="{4BA73796-0FFF-4980-9ED2-508479789C3B}" type="pres">
      <dgm:prSet presAssocID="{97930915-0D07-4D34-9841-34D7EB16499C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F60C0D-3436-4477-A4FF-F162DE6A7D4F}" type="pres">
      <dgm:prSet presAssocID="{97930915-0D07-4D34-9841-34D7EB16499C}" presName="parTransOne" presStyleCnt="0"/>
      <dgm:spPr/>
    </dgm:pt>
    <dgm:pt modelId="{FAA255C0-BB4F-4472-9256-018FE97938D6}" type="pres">
      <dgm:prSet presAssocID="{97930915-0D07-4D34-9841-34D7EB16499C}" presName="horzOne" presStyleCnt="0"/>
      <dgm:spPr/>
    </dgm:pt>
    <dgm:pt modelId="{7024944E-A0E8-4B4A-8BA5-06796468746E}" type="pres">
      <dgm:prSet presAssocID="{1DD156DB-9066-465F-A92A-A9CCBAC86E30}" presName="vertTwo" presStyleCnt="0"/>
      <dgm:spPr/>
    </dgm:pt>
    <dgm:pt modelId="{7244862B-31B1-429A-B67F-B0A0B33665E3}" type="pres">
      <dgm:prSet presAssocID="{1DD156DB-9066-465F-A92A-A9CCBAC86E30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2C5221-6E43-4623-A263-AE6316D65FEF}" type="pres">
      <dgm:prSet presAssocID="{1DD156DB-9066-465F-A92A-A9CCBAC86E30}" presName="parTransTwo" presStyleCnt="0"/>
      <dgm:spPr/>
    </dgm:pt>
    <dgm:pt modelId="{A8621AD0-3167-4B4F-A2A9-A98F1ABC71D2}" type="pres">
      <dgm:prSet presAssocID="{1DD156DB-9066-465F-A92A-A9CCBAC86E30}" presName="horzTwo" presStyleCnt="0"/>
      <dgm:spPr/>
    </dgm:pt>
    <dgm:pt modelId="{1DD3819F-653A-4C04-8F26-97A3EEBFB97B}" type="pres">
      <dgm:prSet presAssocID="{8BF4632A-A978-437C-8C5C-3EF264A344D7}" presName="vertThree" presStyleCnt="0"/>
      <dgm:spPr/>
    </dgm:pt>
    <dgm:pt modelId="{95F13E23-F468-4DA8-8D23-43B2C796EBBB}" type="pres">
      <dgm:prSet presAssocID="{8BF4632A-A978-437C-8C5C-3EF264A344D7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83FA00-9DC6-4AB9-9CEE-7FDD6DC25C02}" type="pres">
      <dgm:prSet presAssocID="{8BF4632A-A978-437C-8C5C-3EF264A344D7}" presName="horzThree" presStyleCnt="0"/>
      <dgm:spPr/>
    </dgm:pt>
    <dgm:pt modelId="{E497433E-33B8-4D63-B09B-FBA7CC56A61F}" type="pres">
      <dgm:prSet presAssocID="{A33FA5EB-A754-4E0F-837E-C71C549D17DB}" presName="sibSpaceThree" presStyleCnt="0"/>
      <dgm:spPr/>
    </dgm:pt>
    <dgm:pt modelId="{3577725A-8674-4A0A-901F-1A829E486C6E}" type="pres">
      <dgm:prSet presAssocID="{918F7A9A-ABCA-4129-B196-D83854886B76}" presName="vertThree" presStyleCnt="0"/>
      <dgm:spPr/>
    </dgm:pt>
    <dgm:pt modelId="{2B3FFBA8-4ED3-4B5C-A9B5-E0C9EE109644}" type="pres">
      <dgm:prSet presAssocID="{918F7A9A-ABCA-4129-B196-D83854886B76}" presName="txThree" presStyleLbl="node3" presStyleIdx="1" presStyleCnt="3" custLinFactNeighborX="10500" custLinFactNeighborY="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5AE421-3EC7-4E46-9E15-D8F48A81B6E2}" type="pres">
      <dgm:prSet presAssocID="{918F7A9A-ABCA-4129-B196-D83854886B76}" presName="horzThree" presStyleCnt="0"/>
      <dgm:spPr/>
    </dgm:pt>
    <dgm:pt modelId="{17A02B9C-840D-4347-A8B6-E8E5ED92A1F8}" type="pres">
      <dgm:prSet presAssocID="{B8DE6290-1A7B-4805-B0CA-6371F249E4CD}" presName="sibSpaceTwo" presStyleCnt="0"/>
      <dgm:spPr/>
    </dgm:pt>
    <dgm:pt modelId="{BDABAAEC-80DB-43DA-B52E-AF6619C3D8D2}" type="pres">
      <dgm:prSet presAssocID="{012F638C-FE16-4205-B251-E1B968FE34E3}" presName="vertTwo" presStyleCnt="0"/>
      <dgm:spPr/>
    </dgm:pt>
    <dgm:pt modelId="{CA9CEE07-3F82-43AA-9221-83A5A0B981DC}" type="pres">
      <dgm:prSet presAssocID="{012F638C-FE16-4205-B251-E1B968FE34E3}" presName="txTwo" presStyleLbl="node2" presStyleIdx="1" presStyleCnt="2" custLinFactX="17000" custLinFactNeighborX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AEAC95-CE3C-4178-8629-872F313DB700}" type="pres">
      <dgm:prSet presAssocID="{012F638C-FE16-4205-B251-E1B968FE34E3}" presName="parTransTwo" presStyleCnt="0"/>
      <dgm:spPr/>
    </dgm:pt>
    <dgm:pt modelId="{26974449-043D-4E6B-AC5F-D788A17993B9}" type="pres">
      <dgm:prSet presAssocID="{012F638C-FE16-4205-B251-E1B968FE34E3}" presName="horzTwo" presStyleCnt="0"/>
      <dgm:spPr/>
    </dgm:pt>
    <dgm:pt modelId="{4C7648EE-7B67-410B-B465-766EC4CF2676}" type="pres">
      <dgm:prSet presAssocID="{42B28F63-DD80-49CF-841F-9CEFB40C6D45}" presName="vertThree" presStyleCnt="0"/>
      <dgm:spPr/>
    </dgm:pt>
    <dgm:pt modelId="{CEF1BEFA-269A-4AA5-BF9D-570106AF91B8}" type="pres">
      <dgm:prSet presAssocID="{42B28F63-DD80-49CF-841F-9CEFB40C6D45}" presName="txThree" presStyleLbl="node3" presStyleIdx="2" presStyleCnt="3" custLinFactX="23140" custLinFactNeighborX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2C1E99-21B6-4F88-B18D-74246D960BEB}" type="pres">
      <dgm:prSet presAssocID="{42B28F63-DD80-49CF-841F-9CEFB40C6D45}" presName="horzThree" presStyleCnt="0"/>
      <dgm:spPr/>
    </dgm:pt>
    <dgm:pt modelId="{1D312868-8065-4E65-8D28-52044B8881E3}" type="pres">
      <dgm:prSet presAssocID="{D3B5BABA-1A9F-46D2-A0F2-671479CB4196}" presName="sibSpaceOne" presStyleCnt="0"/>
      <dgm:spPr/>
    </dgm:pt>
    <dgm:pt modelId="{608835FF-D758-43D7-81B2-D66E3A4D31BD}" type="pres">
      <dgm:prSet presAssocID="{15976EA2-5EC7-4049-B175-F62E90FABAFD}" presName="vertOne" presStyleCnt="0"/>
      <dgm:spPr/>
    </dgm:pt>
    <dgm:pt modelId="{919D7AE8-2BC1-49C3-9C7F-C3C1DE091F60}" type="pres">
      <dgm:prSet presAssocID="{15976EA2-5EC7-4049-B175-F62E90FABAFD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8912E7-9D1F-4734-8D73-56DCE68D8C49}" type="pres">
      <dgm:prSet presAssocID="{15976EA2-5EC7-4049-B175-F62E90FABAFD}" presName="horzOne" presStyleCnt="0"/>
      <dgm:spPr/>
    </dgm:pt>
  </dgm:ptLst>
  <dgm:cxnLst>
    <dgm:cxn modelId="{C960EC9F-0529-49D5-BB4A-375E093BDDD6}" srcId="{BA69BA04-D7F8-4E45-B5BC-FE0406C9EF83}" destId="{15976EA2-5EC7-4049-B175-F62E90FABAFD}" srcOrd="1" destOrd="0" parTransId="{04A792AE-030E-488E-BEA2-896AC69F3081}" sibTransId="{0DEAA511-96A0-4F56-81C3-ECCF904411B3}"/>
    <dgm:cxn modelId="{DD4834E4-CF26-4AB5-A8E1-6A80BFC4F4A8}" srcId="{BA69BA04-D7F8-4E45-B5BC-FE0406C9EF83}" destId="{97930915-0D07-4D34-9841-34D7EB16499C}" srcOrd="0" destOrd="0" parTransId="{80D6D7A8-1444-4505-945E-E75973295FE4}" sibTransId="{D3B5BABA-1A9F-46D2-A0F2-671479CB4196}"/>
    <dgm:cxn modelId="{FD0D7B1C-75EF-43D4-A422-BE69AFAB22C7}" type="presOf" srcId="{918F7A9A-ABCA-4129-B196-D83854886B76}" destId="{2B3FFBA8-4ED3-4B5C-A9B5-E0C9EE109644}" srcOrd="0" destOrd="0" presId="urn:microsoft.com/office/officeart/2005/8/layout/hierarchy4"/>
    <dgm:cxn modelId="{BCB1E346-00AB-4E2C-8CAA-C2229D5F14C6}" type="presOf" srcId="{012F638C-FE16-4205-B251-E1B968FE34E3}" destId="{CA9CEE07-3F82-43AA-9221-83A5A0B981DC}" srcOrd="0" destOrd="0" presId="urn:microsoft.com/office/officeart/2005/8/layout/hierarchy4"/>
    <dgm:cxn modelId="{F71A47D2-646F-43AF-B54E-B8D103297E7B}" srcId="{97930915-0D07-4D34-9841-34D7EB16499C}" destId="{1DD156DB-9066-465F-A92A-A9CCBAC86E30}" srcOrd="0" destOrd="0" parTransId="{586344FD-E55E-4170-A518-DEA67836817E}" sibTransId="{B8DE6290-1A7B-4805-B0CA-6371F249E4CD}"/>
    <dgm:cxn modelId="{EDBFD885-60E0-40A8-B9E2-533A5DC7E934}" srcId="{1DD156DB-9066-465F-A92A-A9CCBAC86E30}" destId="{8BF4632A-A978-437C-8C5C-3EF264A344D7}" srcOrd="0" destOrd="0" parTransId="{31DF6E9C-1035-4853-80C0-E0EF9785E48C}" sibTransId="{A33FA5EB-A754-4E0F-837E-C71C549D17DB}"/>
    <dgm:cxn modelId="{D086FE0E-3785-4974-8012-600E1AFD40AD}" srcId="{012F638C-FE16-4205-B251-E1B968FE34E3}" destId="{42B28F63-DD80-49CF-841F-9CEFB40C6D45}" srcOrd="0" destOrd="0" parTransId="{0DEA1377-0F33-4967-AFDB-D8FCE152CFD0}" sibTransId="{67B09311-8B98-4084-9EC8-EBC87FE9CC3D}"/>
    <dgm:cxn modelId="{7D176952-25F0-43D2-99FE-CD64A6218AA7}" type="presOf" srcId="{42B28F63-DD80-49CF-841F-9CEFB40C6D45}" destId="{CEF1BEFA-269A-4AA5-BF9D-570106AF91B8}" srcOrd="0" destOrd="0" presId="urn:microsoft.com/office/officeart/2005/8/layout/hierarchy4"/>
    <dgm:cxn modelId="{460E5494-0C02-4BB1-BD50-7B3316E11B65}" type="presOf" srcId="{1DD156DB-9066-465F-A92A-A9CCBAC86E30}" destId="{7244862B-31B1-429A-B67F-B0A0B33665E3}" srcOrd="0" destOrd="0" presId="urn:microsoft.com/office/officeart/2005/8/layout/hierarchy4"/>
    <dgm:cxn modelId="{97451B74-C1F1-4D73-8BB2-B1A4FCFE85E8}" type="presOf" srcId="{8BF4632A-A978-437C-8C5C-3EF264A344D7}" destId="{95F13E23-F468-4DA8-8D23-43B2C796EBBB}" srcOrd="0" destOrd="0" presId="urn:microsoft.com/office/officeart/2005/8/layout/hierarchy4"/>
    <dgm:cxn modelId="{0A0F49DF-3B5B-4DC0-BC33-8D5EF7A6DCC1}" srcId="{1DD156DB-9066-465F-A92A-A9CCBAC86E30}" destId="{918F7A9A-ABCA-4129-B196-D83854886B76}" srcOrd="1" destOrd="0" parTransId="{3EF74760-E87C-4962-B2AA-8608047473DB}" sibTransId="{7A023B17-D17C-41FA-8E4A-D9CFF67072CD}"/>
    <dgm:cxn modelId="{2DEEA84A-E181-4FEB-A469-35AF63117C0A}" type="presOf" srcId="{BA69BA04-D7F8-4E45-B5BC-FE0406C9EF83}" destId="{9F511C04-86F2-44A0-A9BD-F6727799357E}" srcOrd="0" destOrd="0" presId="urn:microsoft.com/office/officeart/2005/8/layout/hierarchy4"/>
    <dgm:cxn modelId="{A703318D-AF4A-4B05-8EA6-3DF3C5EEB71E}" type="presOf" srcId="{15976EA2-5EC7-4049-B175-F62E90FABAFD}" destId="{919D7AE8-2BC1-49C3-9C7F-C3C1DE091F60}" srcOrd="0" destOrd="0" presId="urn:microsoft.com/office/officeart/2005/8/layout/hierarchy4"/>
    <dgm:cxn modelId="{1944C2F5-CD33-466B-BD9C-9D494B40DB1F}" type="presOf" srcId="{97930915-0D07-4D34-9841-34D7EB16499C}" destId="{4BA73796-0FFF-4980-9ED2-508479789C3B}" srcOrd="0" destOrd="0" presId="urn:microsoft.com/office/officeart/2005/8/layout/hierarchy4"/>
    <dgm:cxn modelId="{64EE05D7-922E-4466-A5C8-A948A4144B0B}" srcId="{97930915-0D07-4D34-9841-34D7EB16499C}" destId="{012F638C-FE16-4205-B251-E1B968FE34E3}" srcOrd="1" destOrd="0" parTransId="{27DBB81B-8D69-40FF-9572-E35F9FE43307}" sibTransId="{F9646F44-8B08-49F8-B446-ADB2391F2E21}"/>
    <dgm:cxn modelId="{77D9C98B-76E3-49B3-A4A7-361254923E0B}" type="presParOf" srcId="{9F511C04-86F2-44A0-A9BD-F6727799357E}" destId="{F09B9BE0-9A52-47C6-A266-2F135CAEF185}" srcOrd="0" destOrd="0" presId="urn:microsoft.com/office/officeart/2005/8/layout/hierarchy4"/>
    <dgm:cxn modelId="{12E9140B-DB52-498B-8672-0ED027302372}" type="presParOf" srcId="{F09B9BE0-9A52-47C6-A266-2F135CAEF185}" destId="{4BA73796-0FFF-4980-9ED2-508479789C3B}" srcOrd="0" destOrd="0" presId="urn:microsoft.com/office/officeart/2005/8/layout/hierarchy4"/>
    <dgm:cxn modelId="{D4006F52-3601-44E0-99CE-032FB606106A}" type="presParOf" srcId="{F09B9BE0-9A52-47C6-A266-2F135CAEF185}" destId="{E5F60C0D-3436-4477-A4FF-F162DE6A7D4F}" srcOrd="1" destOrd="0" presId="urn:microsoft.com/office/officeart/2005/8/layout/hierarchy4"/>
    <dgm:cxn modelId="{01F04DA0-545A-48D3-A65A-6DBC088217B5}" type="presParOf" srcId="{F09B9BE0-9A52-47C6-A266-2F135CAEF185}" destId="{FAA255C0-BB4F-4472-9256-018FE97938D6}" srcOrd="2" destOrd="0" presId="urn:microsoft.com/office/officeart/2005/8/layout/hierarchy4"/>
    <dgm:cxn modelId="{2C0F406C-A729-46AE-901E-9376A8686FF1}" type="presParOf" srcId="{FAA255C0-BB4F-4472-9256-018FE97938D6}" destId="{7024944E-A0E8-4B4A-8BA5-06796468746E}" srcOrd="0" destOrd="0" presId="urn:microsoft.com/office/officeart/2005/8/layout/hierarchy4"/>
    <dgm:cxn modelId="{BBC01796-D6C4-4925-8B27-87BA47840F33}" type="presParOf" srcId="{7024944E-A0E8-4B4A-8BA5-06796468746E}" destId="{7244862B-31B1-429A-B67F-B0A0B33665E3}" srcOrd="0" destOrd="0" presId="urn:microsoft.com/office/officeart/2005/8/layout/hierarchy4"/>
    <dgm:cxn modelId="{B1D3D4C7-9845-4D54-B3EF-6C90A22AECD3}" type="presParOf" srcId="{7024944E-A0E8-4B4A-8BA5-06796468746E}" destId="{CD2C5221-6E43-4623-A263-AE6316D65FEF}" srcOrd="1" destOrd="0" presId="urn:microsoft.com/office/officeart/2005/8/layout/hierarchy4"/>
    <dgm:cxn modelId="{1BB45BDB-5610-460B-8C3B-1A45D6471618}" type="presParOf" srcId="{7024944E-A0E8-4B4A-8BA5-06796468746E}" destId="{A8621AD0-3167-4B4F-A2A9-A98F1ABC71D2}" srcOrd="2" destOrd="0" presId="urn:microsoft.com/office/officeart/2005/8/layout/hierarchy4"/>
    <dgm:cxn modelId="{EDBAB14A-0A85-44D0-9531-2AE2AD4E440A}" type="presParOf" srcId="{A8621AD0-3167-4B4F-A2A9-A98F1ABC71D2}" destId="{1DD3819F-653A-4C04-8F26-97A3EEBFB97B}" srcOrd="0" destOrd="0" presId="urn:microsoft.com/office/officeart/2005/8/layout/hierarchy4"/>
    <dgm:cxn modelId="{D2C93E27-E332-47B4-BD4D-F874452F2FA4}" type="presParOf" srcId="{1DD3819F-653A-4C04-8F26-97A3EEBFB97B}" destId="{95F13E23-F468-4DA8-8D23-43B2C796EBBB}" srcOrd="0" destOrd="0" presId="urn:microsoft.com/office/officeart/2005/8/layout/hierarchy4"/>
    <dgm:cxn modelId="{4A260890-8F89-4561-A444-D41DD0C60715}" type="presParOf" srcId="{1DD3819F-653A-4C04-8F26-97A3EEBFB97B}" destId="{5283FA00-9DC6-4AB9-9CEE-7FDD6DC25C02}" srcOrd="1" destOrd="0" presId="urn:microsoft.com/office/officeart/2005/8/layout/hierarchy4"/>
    <dgm:cxn modelId="{6B8E172E-3A89-49AD-8292-17DC34F351D1}" type="presParOf" srcId="{A8621AD0-3167-4B4F-A2A9-A98F1ABC71D2}" destId="{E497433E-33B8-4D63-B09B-FBA7CC56A61F}" srcOrd="1" destOrd="0" presId="urn:microsoft.com/office/officeart/2005/8/layout/hierarchy4"/>
    <dgm:cxn modelId="{8A902A5A-5A62-457C-AB77-A43435584EEC}" type="presParOf" srcId="{A8621AD0-3167-4B4F-A2A9-A98F1ABC71D2}" destId="{3577725A-8674-4A0A-901F-1A829E486C6E}" srcOrd="2" destOrd="0" presId="urn:microsoft.com/office/officeart/2005/8/layout/hierarchy4"/>
    <dgm:cxn modelId="{60298D0B-09A6-4889-B02F-95A218615733}" type="presParOf" srcId="{3577725A-8674-4A0A-901F-1A829E486C6E}" destId="{2B3FFBA8-4ED3-4B5C-A9B5-E0C9EE109644}" srcOrd="0" destOrd="0" presId="urn:microsoft.com/office/officeart/2005/8/layout/hierarchy4"/>
    <dgm:cxn modelId="{73BE464C-6B14-46DF-964C-8A471E28647D}" type="presParOf" srcId="{3577725A-8674-4A0A-901F-1A829E486C6E}" destId="{1B5AE421-3EC7-4E46-9E15-D8F48A81B6E2}" srcOrd="1" destOrd="0" presId="urn:microsoft.com/office/officeart/2005/8/layout/hierarchy4"/>
    <dgm:cxn modelId="{A1F61BF5-4F36-4D87-BE23-B1C0D79D2418}" type="presParOf" srcId="{FAA255C0-BB4F-4472-9256-018FE97938D6}" destId="{17A02B9C-840D-4347-A8B6-E8E5ED92A1F8}" srcOrd="1" destOrd="0" presId="urn:microsoft.com/office/officeart/2005/8/layout/hierarchy4"/>
    <dgm:cxn modelId="{BC91EA2C-DB4F-4E69-B57F-5C89426DFD3D}" type="presParOf" srcId="{FAA255C0-BB4F-4472-9256-018FE97938D6}" destId="{BDABAAEC-80DB-43DA-B52E-AF6619C3D8D2}" srcOrd="2" destOrd="0" presId="urn:microsoft.com/office/officeart/2005/8/layout/hierarchy4"/>
    <dgm:cxn modelId="{ADC729B7-5EA3-4B3A-BEA8-F64177161287}" type="presParOf" srcId="{BDABAAEC-80DB-43DA-B52E-AF6619C3D8D2}" destId="{CA9CEE07-3F82-43AA-9221-83A5A0B981DC}" srcOrd="0" destOrd="0" presId="urn:microsoft.com/office/officeart/2005/8/layout/hierarchy4"/>
    <dgm:cxn modelId="{401BDF55-DADA-411D-B403-9F1278AD2BBC}" type="presParOf" srcId="{BDABAAEC-80DB-43DA-B52E-AF6619C3D8D2}" destId="{FAAEAC95-CE3C-4178-8629-872F313DB700}" srcOrd="1" destOrd="0" presId="urn:microsoft.com/office/officeart/2005/8/layout/hierarchy4"/>
    <dgm:cxn modelId="{F6A2D77F-8F7D-4532-9935-4B9995DFA609}" type="presParOf" srcId="{BDABAAEC-80DB-43DA-B52E-AF6619C3D8D2}" destId="{26974449-043D-4E6B-AC5F-D788A17993B9}" srcOrd="2" destOrd="0" presId="urn:microsoft.com/office/officeart/2005/8/layout/hierarchy4"/>
    <dgm:cxn modelId="{FB0B01BA-3AAC-4C71-B547-DAB33C1BB32C}" type="presParOf" srcId="{26974449-043D-4E6B-AC5F-D788A17993B9}" destId="{4C7648EE-7B67-410B-B465-766EC4CF2676}" srcOrd="0" destOrd="0" presId="urn:microsoft.com/office/officeart/2005/8/layout/hierarchy4"/>
    <dgm:cxn modelId="{B302543E-001D-4ED1-9686-574D67118DC3}" type="presParOf" srcId="{4C7648EE-7B67-410B-B465-766EC4CF2676}" destId="{CEF1BEFA-269A-4AA5-BF9D-570106AF91B8}" srcOrd="0" destOrd="0" presId="urn:microsoft.com/office/officeart/2005/8/layout/hierarchy4"/>
    <dgm:cxn modelId="{4437CAC0-013F-4AFB-A6AF-16CE8D4986D0}" type="presParOf" srcId="{4C7648EE-7B67-410B-B465-766EC4CF2676}" destId="{492C1E99-21B6-4F88-B18D-74246D960BEB}" srcOrd="1" destOrd="0" presId="urn:microsoft.com/office/officeart/2005/8/layout/hierarchy4"/>
    <dgm:cxn modelId="{37FC74C6-C97B-4EAD-9BE8-6DF4FB225993}" type="presParOf" srcId="{9F511C04-86F2-44A0-A9BD-F6727799357E}" destId="{1D312868-8065-4E65-8D28-52044B8881E3}" srcOrd="1" destOrd="0" presId="urn:microsoft.com/office/officeart/2005/8/layout/hierarchy4"/>
    <dgm:cxn modelId="{9123B29F-C8CA-4BCD-B8BE-B05A0C332E16}" type="presParOf" srcId="{9F511C04-86F2-44A0-A9BD-F6727799357E}" destId="{608835FF-D758-43D7-81B2-D66E3A4D31BD}" srcOrd="2" destOrd="0" presId="urn:microsoft.com/office/officeart/2005/8/layout/hierarchy4"/>
    <dgm:cxn modelId="{9E182657-7759-4F61-B165-AA9C517C9900}" type="presParOf" srcId="{608835FF-D758-43D7-81B2-D66E3A4D31BD}" destId="{919D7AE8-2BC1-49C3-9C7F-C3C1DE091F60}" srcOrd="0" destOrd="0" presId="urn:microsoft.com/office/officeart/2005/8/layout/hierarchy4"/>
    <dgm:cxn modelId="{EBC2DFAE-FD92-44AF-A8E0-D416EE883403}" type="presParOf" srcId="{608835FF-D758-43D7-81B2-D66E3A4D31BD}" destId="{248912E7-9D1F-4734-8D73-56DCE68D8C49}" srcOrd="1" destOrd="0" presId="urn:microsoft.com/office/officeart/2005/8/layout/hierarchy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BB7E09-02A0-4219-8835-3F9D4DB3CBD6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F3F1F7B4-9067-4CB5-A02D-C70E4F4B3EE9}">
      <dgm:prSet phldrT="[Texto]" custT="1"/>
      <dgm:spPr/>
      <dgm:t>
        <a:bodyPr/>
        <a:lstStyle/>
        <a:p>
          <a:r>
            <a:rPr lang="es-MX" sz="1800" b="1" dirty="0" smtClean="0"/>
            <a:t>Resultados</a:t>
          </a:r>
          <a:endParaRPr lang="en-US" sz="1800" b="1" dirty="0"/>
        </a:p>
      </dgm:t>
    </dgm:pt>
    <dgm:pt modelId="{21754805-CE2D-4948-9128-203A1D8A44F4}" type="parTrans" cxnId="{6F797EC9-2264-44E4-B950-C92A748AC8C7}">
      <dgm:prSet/>
      <dgm:spPr/>
      <dgm:t>
        <a:bodyPr/>
        <a:lstStyle/>
        <a:p>
          <a:endParaRPr lang="en-US" sz="1800" b="1"/>
        </a:p>
      </dgm:t>
    </dgm:pt>
    <dgm:pt modelId="{2DEFC11E-EF37-44B7-97FC-2AE7EA6D36A1}" type="sibTrans" cxnId="{6F797EC9-2264-44E4-B950-C92A748AC8C7}">
      <dgm:prSet/>
      <dgm:spPr/>
      <dgm:t>
        <a:bodyPr/>
        <a:lstStyle/>
        <a:p>
          <a:endParaRPr lang="en-US" sz="1800" b="1"/>
        </a:p>
      </dgm:t>
    </dgm:pt>
    <dgm:pt modelId="{0E894345-5CF0-471B-90CE-2BCA590F561F}">
      <dgm:prSet phldrT="[Texto]" custT="1"/>
      <dgm:spPr/>
      <dgm:t>
        <a:bodyPr/>
        <a:lstStyle/>
        <a:p>
          <a:r>
            <a:rPr lang="es-MX" sz="1800" b="1" dirty="0" smtClean="0"/>
            <a:t>Impactos</a:t>
          </a:r>
          <a:endParaRPr lang="en-US" sz="1800" b="1" dirty="0"/>
        </a:p>
      </dgm:t>
    </dgm:pt>
    <dgm:pt modelId="{B7405CAF-4A39-4603-9FFC-7649BF14C9EA}" type="parTrans" cxnId="{CA2F8A3B-D392-4963-A1F1-C6BDF029DDD0}">
      <dgm:prSet/>
      <dgm:spPr/>
      <dgm:t>
        <a:bodyPr/>
        <a:lstStyle/>
        <a:p>
          <a:endParaRPr lang="en-US" sz="1800" b="1"/>
        </a:p>
      </dgm:t>
    </dgm:pt>
    <dgm:pt modelId="{525FCE5D-ACFE-4E6C-95F4-3EB3E3C885F1}" type="sibTrans" cxnId="{CA2F8A3B-D392-4963-A1F1-C6BDF029DDD0}">
      <dgm:prSet/>
      <dgm:spPr/>
      <dgm:t>
        <a:bodyPr/>
        <a:lstStyle/>
        <a:p>
          <a:endParaRPr lang="en-US" sz="1800" b="1"/>
        </a:p>
      </dgm:t>
    </dgm:pt>
    <dgm:pt modelId="{5489A50F-A969-45C3-8F44-B9E84EDE2167}" type="pres">
      <dgm:prSet presAssocID="{2ABB7E09-02A0-4219-8835-3F9D4DB3CBD6}" presName="Name0" presStyleCnt="0">
        <dgm:presLayoutVars>
          <dgm:dir/>
          <dgm:animLvl val="lvl"/>
          <dgm:resizeHandles val="exact"/>
        </dgm:presLayoutVars>
      </dgm:prSet>
      <dgm:spPr/>
    </dgm:pt>
    <dgm:pt modelId="{9485400B-DCF8-4A19-B6B0-AAC9FAF3BF72}" type="pres">
      <dgm:prSet presAssocID="{2ABB7E09-02A0-4219-8835-3F9D4DB3CBD6}" presName="dummy" presStyleCnt="0"/>
      <dgm:spPr/>
    </dgm:pt>
    <dgm:pt modelId="{7AABA819-3579-4669-9CFF-7105A4F85FB4}" type="pres">
      <dgm:prSet presAssocID="{2ABB7E09-02A0-4219-8835-3F9D4DB3CBD6}" presName="linH" presStyleCnt="0"/>
      <dgm:spPr/>
    </dgm:pt>
    <dgm:pt modelId="{4230ACD2-1AEC-45FB-9BC0-B9C5A4427412}" type="pres">
      <dgm:prSet presAssocID="{2ABB7E09-02A0-4219-8835-3F9D4DB3CBD6}" presName="padding1" presStyleCnt="0"/>
      <dgm:spPr/>
    </dgm:pt>
    <dgm:pt modelId="{FD5D79D5-14A6-404B-BDA0-023123D80473}" type="pres">
      <dgm:prSet presAssocID="{F3F1F7B4-9067-4CB5-A02D-C70E4F4B3EE9}" presName="linV" presStyleCnt="0"/>
      <dgm:spPr/>
    </dgm:pt>
    <dgm:pt modelId="{F08B7D0E-22B1-40B7-826C-BB74CB1ED6EC}" type="pres">
      <dgm:prSet presAssocID="{F3F1F7B4-9067-4CB5-A02D-C70E4F4B3EE9}" presName="spVertical1" presStyleCnt="0"/>
      <dgm:spPr/>
    </dgm:pt>
    <dgm:pt modelId="{9DF41EB9-0366-4F13-830F-B19AE5AC91FF}" type="pres">
      <dgm:prSet presAssocID="{F3F1F7B4-9067-4CB5-A02D-C70E4F4B3EE9}" presName="parTx" presStyleLbl="revTx" presStyleIdx="0" presStyleCnt="2" custLinFactNeighborY="373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BF7CBA-32E7-445A-9F87-36F87AF28145}" type="pres">
      <dgm:prSet presAssocID="{F3F1F7B4-9067-4CB5-A02D-C70E4F4B3EE9}" presName="spVertical2" presStyleCnt="0"/>
      <dgm:spPr/>
    </dgm:pt>
    <dgm:pt modelId="{16934858-729F-40D3-A814-5AB14D80F589}" type="pres">
      <dgm:prSet presAssocID="{F3F1F7B4-9067-4CB5-A02D-C70E4F4B3EE9}" presName="spVertical3" presStyleCnt="0"/>
      <dgm:spPr/>
    </dgm:pt>
    <dgm:pt modelId="{B42AE4DE-0214-4527-97ED-3C596269AAC8}" type="pres">
      <dgm:prSet presAssocID="{2DEFC11E-EF37-44B7-97FC-2AE7EA6D36A1}" presName="space" presStyleCnt="0"/>
      <dgm:spPr/>
    </dgm:pt>
    <dgm:pt modelId="{C32767E8-0DDE-40DE-A411-D9DA818D1AED}" type="pres">
      <dgm:prSet presAssocID="{0E894345-5CF0-471B-90CE-2BCA590F561F}" presName="linV" presStyleCnt="0"/>
      <dgm:spPr/>
    </dgm:pt>
    <dgm:pt modelId="{08E83152-8988-48DB-A28A-8E4379842053}" type="pres">
      <dgm:prSet presAssocID="{0E894345-5CF0-471B-90CE-2BCA590F561F}" presName="spVertical1" presStyleCnt="0"/>
      <dgm:spPr/>
    </dgm:pt>
    <dgm:pt modelId="{75DC2507-50E8-45DA-AE9D-21788A41CFCA}" type="pres">
      <dgm:prSet presAssocID="{0E894345-5CF0-471B-90CE-2BCA590F561F}" presName="parTx" presStyleLbl="revTx" presStyleIdx="1" presStyleCnt="2" custLinFactNeighborX="3106" custLinFactNeighborY="433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330B29-3EF7-4CC4-AE60-9CEC38677F9D}" type="pres">
      <dgm:prSet presAssocID="{0E894345-5CF0-471B-90CE-2BCA590F561F}" presName="spVertical2" presStyleCnt="0"/>
      <dgm:spPr/>
    </dgm:pt>
    <dgm:pt modelId="{EDB285D0-0D06-46D0-B64E-2F238D8F799C}" type="pres">
      <dgm:prSet presAssocID="{0E894345-5CF0-471B-90CE-2BCA590F561F}" presName="spVertical3" presStyleCnt="0"/>
      <dgm:spPr/>
    </dgm:pt>
    <dgm:pt modelId="{DF6F42C6-B8A1-4E17-87EB-1C2F7F972FDF}" type="pres">
      <dgm:prSet presAssocID="{2ABB7E09-02A0-4219-8835-3F9D4DB3CBD6}" presName="padding2" presStyleCnt="0"/>
      <dgm:spPr/>
    </dgm:pt>
    <dgm:pt modelId="{5632EDFA-B4DE-439E-B4AE-B91DC2A680B5}" type="pres">
      <dgm:prSet presAssocID="{2ABB7E09-02A0-4219-8835-3F9D4DB3CBD6}" presName="negArrow" presStyleCnt="0"/>
      <dgm:spPr/>
    </dgm:pt>
    <dgm:pt modelId="{2E774C37-DF16-49C4-91AA-E1746CD46263}" type="pres">
      <dgm:prSet presAssocID="{2ABB7E09-02A0-4219-8835-3F9D4DB3CBD6}" presName="backgroundArrow" presStyleLbl="node1" presStyleIdx="0" presStyleCnt="1" custScaleY="296333"/>
      <dgm:spPr/>
    </dgm:pt>
  </dgm:ptLst>
  <dgm:cxnLst>
    <dgm:cxn modelId="{CA2F8A3B-D392-4963-A1F1-C6BDF029DDD0}" srcId="{2ABB7E09-02A0-4219-8835-3F9D4DB3CBD6}" destId="{0E894345-5CF0-471B-90CE-2BCA590F561F}" srcOrd="1" destOrd="0" parTransId="{B7405CAF-4A39-4603-9FFC-7649BF14C9EA}" sibTransId="{525FCE5D-ACFE-4E6C-95F4-3EB3E3C885F1}"/>
    <dgm:cxn modelId="{DA2AD2F8-1C9B-4816-8ADB-4320222C17A3}" type="presOf" srcId="{0E894345-5CF0-471B-90CE-2BCA590F561F}" destId="{75DC2507-50E8-45DA-AE9D-21788A41CFCA}" srcOrd="0" destOrd="0" presId="urn:microsoft.com/office/officeart/2005/8/layout/hProcess3"/>
    <dgm:cxn modelId="{E3D3E8EE-1339-461A-9667-A2649A7DE455}" type="presOf" srcId="{2ABB7E09-02A0-4219-8835-3F9D4DB3CBD6}" destId="{5489A50F-A969-45C3-8F44-B9E84EDE2167}" srcOrd="0" destOrd="0" presId="urn:microsoft.com/office/officeart/2005/8/layout/hProcess3"/>
    <dgm:cxn modelId="{8E3857CA-DCC0-41C2-B826-B2FA000E5F24}" type="presOf" srcId="{F3F1F7B4-9067-4CB5-A02D-C70E4F4B3EE9}" destId="{9DF41EB9-0366-4F13-830F-B19AE5AC91FF}" srcOrd="0" destOrd="0" presId="urn:microsoft.com/office/officeart/2005/8/layout/hProcess3"/>
    <dgm:cxn modelId="{6F797EC9-2264-44E4-B950-C92A748AC8C7}" srcId="{2ABB7E09-02A0-4219-8835-3F9D4DB3CBD6}" destId="{F3F1F7B4-9067-4CB5-A02D-C70E4F4B3EE9}" srcOrd="0" destOrd="0" parTransId="{21754805-CE2D-4948-9128-203A1D8A44F4}" sibTransId="{2DEFC11E-EF37-44B7-97FC-2AE7EA6D36A1}"/>
    <dgm:cxn modelId="{BE105AAC-B472-45F4-A346-1311FFB543BD}" type="presParOf" srcId="{5489A50F-A969-45C3-8F44-B9E84EDE2167}" destId="{9485400B-DCF8-4A19-B6B0-AAC9FAF3BF72}" srcOrd="0" destOrd="0" presId="urn:microsoft.com/office/officeart/2005/8/layout/hProcess3"/>
    <dgm:cxn modelId="{3221226F-BF2D-433C-9839-0BB1BFBC1C4D}" type="presParOf" srcId="{5489A50F-A969-45C3-8F44-B9E84EDE2167}" destId="{7AABA819-3579-4669-9CFF-7105A4F85FB4}" srcOrd="1" destOrd="0" presId="urn:microsoft.com/office/officeart/2005/8/layout/hProcess3"/>
    <dgm:cxn modelId="{E4751B71-1008-4BB0-8545-389BE1259528}" type="presParOf" srcId="{7AABA819-3579-4669-9CFF-7105A4F85FB4}" destId="{4230ACD2-1AEC-45FB-9BC0-B9C5A4427412}" srcOrd="0" destOrd="0" presId="urn:microsoft.com/office/officeart/2005/8/layout/hProcess3"/>
    <dgm:cxn modelId="{FE800CE3-F351-42A6-8226-D86E56777A58}" type="presParOf" srcId="{7AABA819-3579-4669-9CFF-7105A4F85FB4}" destId="{FD5D79D5-14A6-404B-BDA0-023123D80473}" srcOrd="1" destOrd="0" presId="urn:microsoft.com/office/officeart/2005/8/layout/hProcess3"/>
    <dgm:cxn modelId="{3085EB26-6C59-4F1C-AEAF-4ADB9A29FB5E}" type="presParOf" srcId="{FD5D79D5-14A6-404B-BDA0-023123D80473}" destId="{F08B7D0E-22B1-40B7-826C-BB74CB1ED6EC}" srcOrd="0" destOrd="0" presId="urn:microsoft.com/office/officeart/2005/8/layout/hProcess3"/>
    <dgm:cxn modelId="{10CE6058-7086-4B53-A3FF-31F405271E0B}" type="presParOf" srcId="{FD5D79D5-14A6-404B-BDA0-023123D80473}" destId="{9DF41EB9-0366-4F13-830F-B19AE5AC91FF}" srcOrd="1" destOrd="0" presId="urn:microsoft.com/office/officeart/2005/8/layout/hProcess3"/>
    <dgm:cxn modelId="{D7FF8188-F14A-45CE-908F-BC544D10D9C5}" type="presParOf" srcId="{FD5D79D5-14A6-404B-BDA0-023123D80473}" destId="{15BF7CBA-32E7-445A-9F87-36F87AF28145}" srcOrd="2" destOrd="0" presId="urn:microsoft.com/office/officeart/2005/8/layout/hProcess3"/>
    <dgm:cxn modelId="{8823E467-E3BA-4180-826E-83AF2CF956F8}" type="presParOf" srcId="{FD5D79D5-14A6-404B-BDA0-023123D80473}" destId="{16934858-729F-40D3-A814-5AB14D80F589}" srcOrd="3" destOrd="0" presId="urn:microsoft.com/office/officeart/2005/8/layout/hProcess3"/>
    <dgm:cxn modelId="{978FB439-8DD4-473C-BCB5-10EEBA4DB8B2}" type="presParOf" srcId="{7AABA819-3579-4669-9CFF-7105A4F85FB4}" destId="{B42AE4DE-0214-4527-97ED-3C596269AAC8}" srcOrd="2" destOrd="0" presId="urn:microsoft.com/office/officeart/2005/8/layout/hProcess3"/>
    <dgm:cxn modelId="{A71B9C71-3BFD-4DEF-8BE2-CEB4359C2238}" type="presParOf" srcId="{7AABA819-3579-4669-9CFF-7105A4F85FB4}" destId="{C32767E8-0DDE-40DE-A411-D9DA818D1AED}" srcOrd="3" destOrd="0" presId="urn:microsoft.com/office/officeart/2005/8/layout/hProcess3"/>
    <dgm:cxn modelId="{63484F5E-150D-4366-A2C8-FE5D3C030CEC}" type="presParOf" srcId="{C32767E8-0DDE-40DE-A411-D9DA818D1AED}" destId="{08E83152-8988-48DB-A28A-8E4379842053}" srcOrd="0" destOrd="0" presId="urn:microsoft.com/office/officeart/2005/8/layout/hProcess3"/>
    <dgm:cxn modelId="{1CB6D2EE-8761-4B7A-8AAF-504D0E82A26A}" type="presParOf" srcId="{C32767E8-0DDE-40DE-A411-D9DA818D1AED}" destId="{75DC2507-50E8-45DA-AE9D-21788A41CFCA}" srcOrd="1" destOrd="0" presId="urn:microsoft.com/office/officeart/2005/8/layout/hProcess3"/>
    <dgm:cxn modelId="{D542E74D-0AF6-487B-BC0A-BDE157FFFE0B}" type="presParOf" srcId="{C32767E8-0DDE-40DE-A411-D9DA818D1AED}" destId="{61330B29-3EF7-4CC4-AE60-9CEC38677F9D}" srcOrd="2" destOrd="0" presId="urn:microsoft.com/office/officeart/2005/8/layout/hProcess3"/>
    <dgm:cxn modelId="{A752FD03-AE8A-4385-B385-31AB6F1E6B93}" type="presParOf" srcId="{C32767E8-0DDE-40DE-A411-D9DA818D1AED}" destId="{EDB285D0-0D06-46D0-B64E-2F238D8F799C}" srcOrd="3" destOrd="0" presId="urn:microsoft.com/office/officeart/2005/8/layout/hProcess3"/>
    <dgm:cxn modelId="{C1D42E75-38FE-40B9-BAAF-04923D1F0509}" type="presParOf" srcId="{7AABA819-3579-4669-9CFF-7105A4F85FB4}" destId="{DF6F42C6-B8A1-4E17-87EB-1C2F7F972FDF}" srcOrd="4" destOrd="0" presId="urn:microsoft.com/office/officeart/2005/8/layout/hProcess3"/>
    <dgm:cxn modelId="{6A239E87-B451-436D-9968-76D48D4F0AF4}" type="presParOf" srcId="{7AABA819-3579-4669-9CFF-7105A4F85FB4}" destId="{5632EDFA-B4DE-439E-B4AE-B91DC2A680B5}" srcOrd="5" destOrd="0" presId="urn:microsoft.com/office/officeart/2005/8/layout/hProcess3"/>
    <dgm:cxn modelId="{758F924A-028E-49CE-88E4-A26692B0620A}" type="presParOf" srcId="{7AABA819-3579-4669-9CFF-7105A4F85FB4}" destId="{2E774C37-DF16-49C4-91AA-E1746CD46263}" srcOrd="6" destOrd="0" presId="urn:microsoft.com/office/officeart/2005/8/layout/hProcess3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A73796-0FFF-4980-9ED2-508479789C3B}">
      <dsp:nvSpPr>
        <dsp:cNvPr id="0" name=""/>
        <dsp:cNvSpPr/>
      </dsp:nvSpPr>
      <dsp:spPr>
        <a:xfrm>
          <a:off x="2485" y="723"/>
          <a:ext cx="3879492" cy="11151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Reformas políticas, leyes, normas, plataformas políticas, principios </a:t>
          </a:r>
          <a:endParaRPr lang="en-US" sz="2000" kern="1200" dirty="0"/>
        </a:p>
      </dsp:txBody>
      <dsp:txXfrm>
        <a:off x="2485" y="723"/>
        <a:ext cx="3879492" cy="1115158"/>
      </dsp:txXfrm>
    </dsp:sp>
    <dsp:sp modelId="{7244862B-31B1-429A-B67F-B0A0B33665E3}">
      <dsp:nvSpPr>
        <dsp:cNvPr id="0" name=""/>
        <dsp:cNvSpPr/>
      </dsp:nvSpPr>
      <dsp:spPr>
        <a:xfrm>
          <a:off x="2485" y="1210102"/>
          <a:ext cx="2534204" cy="11151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Administración Pública: Directivos, operativos, misión, procesos, estrategias</a:t>
          </a:r>
          <a:endParaRPr lang="en-US" sz="2000" kern="1200" dirty="0"/>
        </a:p>
      </dsp:txBody>
      <dsp:txXfrm>
        <a:off x="2485" y="1210102"/>
        <a:ext cx="2534204" cy="1115158"/>
      </dsp:txXfrm>
    </dsp:sp>
    <dsp:sp modelId="{95F13E23-F468-4DA8-8D23-43B2C796EBBB}">
      <dsp:nvSpPr>
        <dsp:cNvPr id="0" name=""/>
        <dsp:cNvSpPr/>
      </dsp:nvSpPr>
      <dsp:spPr>
        <a:xfrm>
          <a:off x="2485" y="2419480"/>
          <a:ext cx="1241040" cy="11151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effectLst/>
            </a:rPr>
            <a:t>Políticas Públicas</a:t>
          </a:r>
          <a:endParaRPr lang="en-US" sz="2000" kern="1200" dirty="0">
            <a:effectLst/>
          </a:endParaRPr>
        </a:p>
      </dsp:txBody>
      <dsp:txXfrm>
        <a:off x="2485" y="2419480"/>
        <a:ext cx="1241040" cy="1115158"/>
      </dsp:txXfrm>
    </dsp:sp>
    <dsp:sp modelId="{2B3FFBA8-4ED3-4B5C-A9B5-E0C9EE109644}">
      <dsp:nvSpPr>
        <dsp:cNvPr id="0" name=""/>
        <dsp:cNvSpPr/>
      </dsp:nvSpPr>
      <dsp:spPr>
        <a:xfrm>
          <a:off x="1425959" y="2420204"/>
          <a:ext cx="1241040" cy="11151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Acción colectiva</a:t>
          </a:r>
          <a:endParaRPr lang="en-US" sz="2000" kern="1200" dirty="0"/>
        </a:p>
      </dsp:txBody>
      <dsp:txXfrm>
        <a:off x="1425959" y="2420204"/>
        <a:ext cx="1241040" cy="1115158"/>
      </dsp:txXfrm>
    </dsp:sp>
    <dsp:sp modelId="{CA9CEE07-3F82-43AA-9221-83A5A0B981DC}">
      <dsp:nvSpPr>
        <dsp:cNvPr id="0" name=""/>
        <dsp:cNvSpPr/>
      </dsp:nvSpPr>
      <dsp:spPr>
        <a:xfrm>
          <a:off x="4092955" y="1210102"/>
          <a:ext cx="1241040" cy="11151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Meso</a:t>
          </a:r>
          <a:endParaRPr lang="en-US" sz="2000" b="1" kern="1200" dirty="0"/>
        </a:p>
      </dsp:txBody>
      <dsp:txXfrm>
        <a:off x="4092955" y="1210102"/>
        <a:ext cx="1241040" cy="1115158"/>
      </dsp:txXfrm>
    </dsp:sp>
    <dsp:sp modelId="{CEF1BEFA-269A-4AA5-BF9D-570106AF91B8}">
      <dsp:nvSpPr>
        <dsp:cNvPr id="0" name=""/>
        <dsp:cNvSpPr/>
      </dsp:nvSpPr>
      <dsp:spPr>
        <a:xfrm>
          <a:off x="4092959" y="2419480"/>
          <a:ext cx="1241040" cy="11151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Micro</a:t>
          </a:r>
          <a:endParaRPr lang="en-US" sz="2000" b="1" kern="1200" dirty="0"/>
        </a:p>
      </dsp:txBody>
      <dsp:txXfrm>
        <a:off x="4092959" y="2419480"/>
        <a:ext cx="1241040" cy="1115158"/>
      </dsp:txXfrm>
    </dsp:sp>
    <dsp:sp modelId="{919D7AE8-2BC1-49C3-9C7F-C3C1DE091F60}">
      <dsp:nvSpPr>
        <dsp:cNvPr id="0" name=""/>
        <dsp:cNvSpPr/>
      </dsp:nvSpPr>
      <dsp:spPr>
        <a:xfrm>
          <a:off x="4090473" y="723"/>
          <a:ext cx="1241040" cy="11151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4090473" y="723"/>
        <a:ext cx="1241040" cy="111515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774C37-DF16-49C4-91AA-E1746CD46263}">
      <dsp:nvSpPr>
        <dsp:cNvPr id="0" name=""/>
        <dsp:cNvSpPr/>
      </dsp:nvSpPr>
      <dsp:spPr>
        <a:xfrm>
          <a:off x="2751" y="0"/>
          <a:ext cx="2813896" cy="1143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C2507-50E8-45DA-AE9D-21788A41CFCA}">
      <dsp:nvSpPr>
        <dsp:cNvPr id="0" name=""/>
        <dsp:cNvSpPr/>
      </dsp:nvSpPr>
      <dsp:spPr>
        <a:xfrm>
          <a:off x="1519478" y="318084"/>
          <a:ext cx="1048341" cy="4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Impactos</a:t>
          </a:r>
          <a:endParaRPr lang="en-US" sz="1800" b="1" kern="1200" dirty="0"/>
        </a:p>
      </dsp:txBody>
      <dsp:txXfrm>
        <a:off x="1519478" y="318084"/>
        <a:ext cx="1048341" cy="443917"/>
      </dsp:txXfrm>
    </dsp:sp>
    <dsp:sp modelId="{9DF41EB9-0366-4F13-830F-B19AE5AC91FF}">
      <dsp:nvSpPr>
        <dsp:cNvPr id="0" name=""/>
        <dsp:cNvSpPr/>
      </dsp:nvSpPr>
      <dsp:spPr>
        <a:xfrm>
          <a:off x="228907" y="304800"/>
          <a:ext cx="1048341" cy="443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Resultados</a:t>
          </a:r>
          <a:endParaRPr lang="en-US" sz="1800" b="1" kern="1200" dirty="0"/>
        </a:p>
      </dsp:txBody>
      <dsp:txXfrm>
        <a:off x="228907" y="304800"/>
        <a:ext cx="1048341" cy="443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EC94-4569-45A4-BA84-9FC301068F1A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10E4-057C-48F6-B645-036278F107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EC94-4569-45A4-BA84-9FC301068F1A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10E4-057C-48F6-B645-036278F107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EC94-4569-45A4-BA84-9FC301068F1A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10E4-057C-48F6-B645-036278F107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EC94-4569-45A4-BA84-9FC301068F1A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10E4-057C-48F6-B645-036278F107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EC94-4569-45A4-BA84-9FC301068F1A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10E4-057C-48F6-B645-036278F107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EC94-4569-45A4-BA84-9FC301068F1A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10E4-057C-48F6-B645-036278F107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EC94-4569-45A4-BA84-9FC301068F1A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10E4-057C-48F6-B645-036278F107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EC94-4569-45A4-BA84-9FC301068F1A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10E4-057C-48F6-B645-036278F107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EC94-4569-45A4-BA84-9FC301068F1A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10E4-057C-48F6-B645-036278F107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EC94-4569-45A4-BA84-9FC301068F1A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10E4-057C-48F6-B645-036278F107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AEC94-4569-45A4-BA84-9FC301068F1A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10E4-057C-48F6-B645-036278F107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AEC94-4569-45A4-BA84-9FC301068F1A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C10E4-057C-48F6-B645-036278F107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>
            <a:normAutofit/>
          </a:bodyPr>
          <a:lstStyle/>
          <a:p>
            <a:r>
              <a:rPr lang="es-MX" sz="3000" b="1" dirty="0"/>
              <a:t>La </a:t>
            </a:r>
            <a:r>
              <a:rPr lang="es-MX" sz="3000" b="1" dirty="0" smtClean="0"/>
              <a:t>organización administrativa para implementar un </a:t>
            </a:r>
            <a:r>
              <a:rPr lang="es-MX" sz="3000" b="1" dirty="0"/>
              <a:t>gobierno </a:t>
            </a:r>
            <a:r>
              <a:rPr lang="es-MX" sz="3000" b="1" dirty="0" smtClean="0"/>
              <a:t>abierto receptivo</a:t>
            </a:r>
            <a:endParaRPr lang="en-US" sz="3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r>
              <a:rPr lang="es-MX" sz="2400" dirty="0" smtClean="0">
                <a:solidFill>
                  <a:schemeClr val="tx1"/>
                </a:solidFill>
              </a:rPr>
              <a:t>Rafael E. Valenzuela Mendoza</a:t>
            </a:r>
          </a:p>
          <a:p>
            <a:endParaRPr lang="es-MX" sz="1800" dirty="0" smtClean="0">
              <a:solidFill>
                <a:schemeClr val="tx1"/>
              </a:solidFill>
            </a:endParaRPr>
          </a:p>
          <a:p>
            <a:r>
              <a:rPr lang="es-MX" sz="1800" dirty="0" smtClean="0">
                <a:solidFill>
                  <a:schemeClr val="tx1"/>
                </a:solidFill>
              </a:rPr>
              <a:t>México D.F.            28 de noviembre 2014</a:t>
            </a:r>
          </a:p>
        </p:txBody>
      </p:sp>
      <p:pic>
        <p:nvPicPr>
          <p:cNvPr id="5" name="4 Imagen"/>
          <p:cNvPicPr/>
          <p:nvPr/>
        </p:nvPicPr>
        <p:blipFill>
          <a:blip r:embed="rId2" cstate="print"/>
          <a:srcRect l="12464" t="11374" r="13852" b="49592"/>
          <a:stretch>
            <a:fillRect/>
          </a:stretch>
        </p:blipFill>
        <p:spPr bwMode="auto">
          <a:xfrm>
            <a:off x="1143000" y="304800"/>
            <a:ext cx="6781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idea del gobierno abierto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Implica un nuevo modelo de comunicación entre gobierno y ciudadanos.</a:t>
            </a:r>
          </a:p>
          <a:p>
            <a:endParaRPr lang="es-MX" dirty="0" smtClean="0"/>
          </a:p>
          <a:p>
            <a:r>
              <a:rPr lang="es-MX" dirty="0" smtClean="0"/>
              <a:t>Implica innovar en el sector público para dar mejores resultados, mejores servicios y mejores cuentas.</a:t>
            </a:r>
          </a:p>
          <a:p>
            <a:endParaRPr lang="es-MX" dirty="0" smtClean="0"/>
          </a:p>
          <a:p>
            <a:r>
              <a:rPr lang="es-MX" dirty="0" smtClean="0"/>
              <a:t>¿Cómo lograr que sea sostenible? El problema de las grandes ideas: la implementación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400" dirty="0" smtClean="0"/>
              <a:t>¿Qué implementamos en gobierno abierto?</a:t>
            </a:r>
            <a:endParaRPr lang="en-US" sz="3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s-MX" sz="2600" dirty="0" smtClean="0"/>
              <a:t>Espacios </a:t>
            </a:r>
            <a:r>
              <a:rPr lang="es-MX" sz="2600" dirty="0"/>
              <a:t>de diálogo y deliberación entre gobierno y </a:t>
            </a:r>
            <a:r>
              <a:rPr lang="es-MX" sz="2600" dirty="0" smtClean="0"/>
              <a:t>ciudadanos </a:t>
            </a:r>
            <a:r>
              <a:rPr lang="es-MX" sz="2400" b="1" dirty="0" smtClean="0"/>
              <a:t>(Nano implementación)</a:t>
            </a:r>
            <a:endParaRPr lang="es-MX" sz="2400" b="1" dirty="0"/>
          </a:p>
          <a:p>
            <a:pPr marL="514350" indent="-514350">
              <a:buAutoNum type="alphaLcParenR"/>
            </a:pPr>
            <a:r>
              <a:rPr lang="es-ES" sz="2600" dirty="0"/>
              <a:t>S</a:t>
            </a:r>
            <a:r>
              <a:rPr lang="es-ES" sz="2600" dirty="0" smtClean="0"/>
              <a:t>olución asociada a cierto(s) problema(s) públicos </a:t>
            </a:r>
            <a:r>
              <a:rPr lang="es-ES" sz="2400" b="1" dirty="0" smtClean="0"/>
              <a:t>(Micro implementación)</a:t>
            </a:r>
          </a:p>
          <a:p>
            <a:pPr marL="514350" indent="-514350">
              <a:buAutoNum type="alphaLcParenR"/>
            </a:pPr>
            <a:r>
              <a:rPr lang="es-ES" sz="2600" dirty="0" smtClean="0"/>
              <a:t>Cambios  en la organización pública que alertan de la importancia de procesar la acción colectiva </a:t>
            </a:r>
            <a:r>
              <a:rPr lang="es-ES" sz="2400" b="1" dirty="0" smtClean="0"/>
              <a:t>(Meso implementación)</a:t>
            </a:r>
          </a:p>
          <a:p>
            <a:pPr marL="514350" indent="-514350">
              <a:buAutoNum type="alphaLcParenR"/>
            </a:pPr>
            <a:r>
              <a:rPr lang="es-MX" sz="2600" dirty="0" smtClean="0"/>
              <a:t>Procesos de institucionalización que articulen reglas  y principios </a:t>
            </a:r>
            <a:r>
              <a:rPr lang="es-MX" sz="2400" b="1" dirty="0" smtClean="0"/>
              <a:t>(Macro implementación)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000" dirty="0" smtClean="0"/>
              <a:t>El contexto de la implementación de gobierno abierto</a:t>
            </a:r>
            <a:endParaRPr lang="en-US" sz="3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5334000" cy="3535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Flecha arriba y abajo"/>
          <p:cNvSpPr/>
          <p:nvPr/>
        </p:nvSpPr>
        <p:spPr>
          <a:xfrm>
            <a:off x="5916168" y="2286000"/>
            <a:ext cx="484632" cy="3657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4648200" y="25146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Macro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572000" y="5867400"/>
            <a:ext cx="1219200" cy="40011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Nano</a:t>
            </a:r>
            <a:endParaRPr lang="en-US" sz="2000" b="1" dirty="0"/>
          </a:p>
        </p:txBody>
      </p:sp>
      <p:graphicFrame>
        <p:nvGraphicFramePr>
          <p:cNvPr id="9" name="8 Diagrama"/>
          <p:cNvGraphicFramePr/>
          <p:nvPr/>
        </p:nvGraphicFramePr>
        <p:xfrm>
          <a:off x="6019800" y="3429000"/>
          <a:ext cx="2819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533400" y="5867400"/>
            <a:ext cx="3810000" cy="40011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MX" dirty="0" smtClean="0"/>
              <a:t>Dialogo</a:t>
            </a:r>
            <a:r>
              <a:rPr lang="es-MX" sz="2000" dirty="0" smtClean="0"/>
              <a:t> deliberación y conversación</a:t>
            </a:r>
            <a:endParaRPr lang="en-US" sz="2000" dirty="0"/>
          </a:p>
        </p:txBody>
      </p:sp>
      <p:sp>
        <p:nvSpPr>
          <p:cNvPr id="12" name="11 Flecha abajo"/>
          <p:cNvSpPr/>
          <p:nvPr/>
        </p:nvSpPr>
        <p:spPr>
          <a:xfrm>
            <a:off x="7162800" y="2362200"/>
            <a:ext cx="4572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CuadroTexto"/>
          <p:cNvSpPr txBox="1"/>
          <p:nvPr/>
        </p:nvSpPr>
        <p:spPr>
          <a:xfrm>
            <a:off x="5867400" y="1447800"/>
            <a:ext cx="22098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Gobierno abierto responsable</a:t>
            </a:r>
            <a:endParaRPr lang="en-US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019800" y="6059269"/>
            <a:ext cx="20574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dk1"/>
                </a:solidFill>
              </a:rPr>
              <a:t>Gobierno abierto receptivo</a:t>
            </a:r>
            <a:endParaRPr lang="en-US" b="1" dirty="0">
              <a:solidFill>
                <a:schemeClr val="dk1"/>
              </a:solidFill>
            </a:endParaRPr>
          </a:p>
        </p:txBody>
      </p:sp>
      <p:sp>
        <p:nvSpPr>
          <p:cNvPr id="16" name="15 Flecha abajo"/>
          <p:cNvSpPr/>
          <p:nvPr/>
        </p:nvSpPr>
        <p:spPr>
          <a:xfrm rot="10800000">
            <a:off x="7162800" y="4571999"/>
            <a:ext cx="4572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Retos de la implementación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Reforma política que descanse en una nueva base administrativa:</a:t>
            </a:r>
          </a:p>
          <a:p>
            <a:pPr lvl="2">
              <a:buFont typeface="Wingdings" pitchFamily="2" charset="2"/>
              <a:buChar char="§"/>
            </a:pPr>
            <a:r>
              <a:rPr lang="es-MX" dirty="0" smtClean="0"/>
              <a:t>Las dependencias de gobierno no se comunican entre si.</a:t>
            </a:r>
          </a:p>
          <a:p>
            <a:pPr lvl="2">
              <a:buFont typeface="Wingdings" pitchFamily="2" charset="2"/>
              <a:buChar char="§"/>
            </a:pPr>
            <a:r>
              <a:rPr lang="es-MX" dirty="0" smtClean="0"/>
              <a:t>No existe apropiación del concepto Gobierno Abierto por el servidor público.</a:t>
            </a:r>
          </a:p>
          <a:p>
            <a:pPr lvl="2">
              <a:buFont typeface="Wingdings" pitchFamily="2" charset="2"/>
              <a:buChar char="§"/>
            </a:pPr>
            <a:r>
              <a:rPr lang="es-MX" dirty="0" smtClean="0"/>
              <a:t>La transparencia es vista como una actividad que sobrecarga al servidor público</a:t>
            </a:r>
          </a:p>
          <a:p>
            <a:pPr lvl="2"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Propuestas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MX" b="1" dirty="0" smtClean="0"/>
              <a:t>Unidades de colaboración administrativa </a:t>
            </a:r>
            <a:r>
              <a:rPr lang="es-MX" dirty="0" smtClean="0"/>
              <a:t>que sustituyan la unidades de acceso a la información pública:</a:t>
            </a:r>
          </a:p>
          <a:p>
            <a:pPr marL="1314450" lvl="2" indent="-514350"/>
            <a:r>
              <a:rPr lang="es-MX" dirty="0" smtClean="0"/>
              <a:t>Es un cambio en la lógica de trabajo cotidiano</a:t>
            </a:r>
          </a:p>
          <a:p>
            <a:pPr marL="1314450" lvl="2" indent="-514350"/>
            <a:r>
              <a:rPr lang="es-MX" dirty="0" smtClean="0"/>
              <a:t>Revisión de insumos, proceso y productos de ámbito administrativo ciudadano céntricos</a:t>
            </a:r>
          </a:p>
          <a:p>
            <a:pPr marL="1314450" lvl="2" indent="-514350"/>
            <a:r>
              <a:rPr lang="es-MX" dirty="0" smtClean="0"/>
              <a:t>Crear condiciones de diálogo para crear valor público (tasa de retorno de la información pública)</a:t>
            </a:r>
          </a:p>
          <a:p>
            <a:pPr marL="514350" indent="-514350">
              <a:buAutoNum type="arabicPeriod"/>
            </a:pPr>
            <a:endParaRPr lang="es-MX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Propuestas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s-MX" b="1" dirty="0" smtClean="0"/>
              <a:t>Crear el Servicio Profesional en Gobierno Abierto</a:t>
            </a:r>
          </a:p>
          <a:p>
            <a:pPr marL="1314450" lvl="2" indent="-514350"/>
            <a:r>
              <a:rPr lang="es-MX" dirty="0" smtClean="0"/>
              <a:t>Especialización en sus funciones para crear capacidades técnicas</a:t>
            </a:r>
          </a:p>
          <a:p>
            <a:pPr marL="1314450" lvl="2" indent="-514350"/>
            <a:r>
              <a:rPr lang="es-MX" dirty="0" smtClean="0"/>
              <a:t>Evitar que la función de transparencia sea una actividad adicional sin incentivos</a:t>
            </a:r>
          </a:p>
          <a:p>
            <a:pPr marL="1314450" lvl="2" indent="-514350"/>
            <a:endParaRPr lang="es-MX" dirty="0" smtClean="0"/>
          </a:p>
          <a:p>
            <a:pPr marL="1314450" lvl="2" indent="-514350"/>
            <a:endParaRPr lang="es-MX" dirty="0" smtClean="0"/>
          </a:p>
          <a:p>
            <a:pPr marL="1314450" lvl="2" indent="-5143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Para concluir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Una agenda de reforma administrativa sin la participación del servidor público que la implementará, puede verse truncada.</a:t>
            </a:r>
          </a:p>
          <a:p>
            <a:endParaRPr lang="es-MX" dirty="0" smtClean="0"/>
          </a:p>
          <a:p>
            <a:r>
              <a:rPr lang="es-MX" dirty="0" smtClean="0"/>
              <a:t>Requiere además de una participación ciudadana colaborativa para evaluar, vigilar y proponer.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MX" dirty="0" smtClean="0"/>
              <a:t>Muchas gracias por su atención!</a:t>
            </a:r>
          </a:p>
          <a:p>
            <a:endParaRPr lang="es-MX" dirty="0"/>
          </a:p>
          <a:p>
            <a:pPr algn="ctr">
              <a:buNone/>
            </a:pPr>
            <a:endParaRPr lang="es-MX" sz="2500" dirty="0" smtClean="0"/>
          </a:p>
          <a:p>
            <a:pPr algn="ctr">
              <a:buNone/>
            </a:pPr>
            <a:r>
              <a:rPr lang="es-MX" sz="2500" dirty="0" smtClean="0"/>
              <a:t> </a:t>
            </a:r>
            <a:r>
              <a:rPr lang="es-MX" sz="2500" dirty="0" err="1" smtClean="0"/>
              <a:t>Twitter</a:t>
            </a:r>
            <a:r>
              <a:rPr lang="es-MX" sz="2500" dirty="0" smtClean="0"/>
              <a:t> @</a:t>
            </a:r>
            <a:r>
              <a:rPr lang="es-MX" sz="2500" dirty="0" err="1" smtClean="0"/>
              <a:t>RafaelVzlaM</a:t>
            </a:r>
            <a:r>
              <a:rPr lang="es-MX" sz="2500" dirty="0" smtClean="0"/>
              <a:t> </a:t>
            </a:r>
          </a:p>
          <a:p>
            <a:pPr algn="ctr">
              <a:buNone/>
            </a:pPr>
            <a:endParaRPr lang="es-MX" sz="2500" dirty="0"/>
          </a:p>
          <a:p>
            <a:pPr algn="ctr">
              <a:buNone/>
            </a:pPr>
            <a:r>
              <a:rPr lang="es-MX" sz="2500" dirty="0"/>
              <a:t>r</a:t>
            </a:r>
            <a:r>
              <a:rPr lang="es-MX" sz="2500" dirty="0" smtClean="0"/>
              <a:t>afael.valenzuela1@gmail.com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360</Words>
  <Application>Microsoft Office PowerPoint</Application>
  <PresentationFormat>Presentación en pantalla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La organización administrativa para implementar un gobierno abierto receptivo</vt:lpstr>
      <vt:lpstr>La idea del gobierno abierto</vt:lpstr>
      <vt:lpstr>¿Qué implementamos en gobierno abierto?</vt:lpstr>
      <vt:lpstr>El contexto de la implementación de gobierno abierto</vt:lpstr>
      <vt:lpstr>Retos de la implementación</vt:lpstr>
      <vt:lpstr>Propuestas</vt:lpstr>
      <vt:lpstr>Propuestas</vt:lpstr>
      <vt:lpstr>Para concluir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implementación de un gobierno abierto. Hacia una propuesta organizacional</dc:title>
  <dc:creator>Rafael</dc:creator>
  <cp:lastModifiedBy>staff DTI</cp:lastModifiedBy>
  <cp:revision>81</cp:revision>
  <dcterms:created xsi:type="dcterms:W3CDTF">2014-11-12T14:31:44Z</dcterms:created>
  <dcterms:modified xsi:type="dcterms:W3CDTF">2014-11-28T20:51:16Z</dcterms:modified>
</cp:coreProperties>
</file>